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rimo" panose="020B060402020202020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7624efe7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a7624efe7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b8f9328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bb8f9328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b8f9328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bb8f9328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7624efe7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a7624efe7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b8f9328e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bb8f9328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7624efe7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a7624efe7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025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68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84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171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2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35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54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88778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554099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001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58855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41028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56172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23303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8034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3115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None/>
              <a:defRPr sz="2000" b="1" i="0" u="none" strike="noStrike" cap="none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4052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186.org/downloads/basic/492931/Calculating%20My%20GP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hment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609600" y="234554"/>
            <a:ext cx="7772400" cy="96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endParaRPr sz="3959" b="1" i="1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lang="en" sz="3959" b="1" i="1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Understanding Your Transcript</a:t>
            </a:r>
            <a:br>
              <a:rPr lang="en" sz="3959" b="1" i="1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880" b="1" i="0" u="sng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2880" b="1" i="0" u="sng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880" b="1" i="0" u="sng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5" descr="Image result for transcript images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 descr="Image result for transcript images"/>
          <p:cNvSpPr/>
          <p:nvPr/>
        </p:nvSpPr>
        <p:spPr>
          <a:xfrm>
            <a:off x="307975" y="5953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5938" y="1257300"/>
            <a:ext cx="55197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endParaRPr sz="3959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endParaRPr sz="3959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r>
              <a:rPr lang="en" sz="3959" b="1" i="1">
                <a:solidFill>
                  <a:schemeClr val="lt1"/>
                </a:solidFill>
              </a:rPr>
              <a:t>Understanding Your Transcript</a:t>
            </a:r>
            <a:br>
              <a:rPr lang="en" sz="3959" b="1" i="1">
                <a:solidFill>
                  <a:schemeClr val="lt1"/>
                </a:solidFill>
              </a:rPr>
            </a:br>
            <a:r>
              <a:rPr lang="en" sz="2880" b="1" u="sng">
                <a:solidFill>
                  <a:schemeClr val="lt1"/>
                </a:solidFill>
              </a:rPr>
              <a:t/>
            </a:r>
            <a:br>
              <a:rPr lang="en" sz="2880" b="1" u="sng">
                <a:solidFill>
                  <a:schemeClr val="lt1"/>
                </a:solidFill>
              </a:rPr>
            </a:br>
            <a:endParaRPr sz="2880" b="1" u="sng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mbria"/>
              <a:buNone/>
            </a:pP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idx="1"/>
          </p:nvPr>
        </p:nvSpPr>
        <p:spPr>
          <a:xfrm>
            <a:off x="120869" y="76698"/>
            <a:ext cx="8229600" cy="4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49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will have an official high school transcript at the end of 1</a:t>
            </a:r>
            <a:r>
              <a:rPr lang="en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semester (9</a:t>
            </a:r>
            <a:r>
              <a:rPr lang="en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grade)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courses 1</a:t>
            </a:r>
            <a:r>
              <a:rPr lang="en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semester=.5 credit (exception-college courses</a:t>
            </a:r>
            <a:r>
              <a:rPr lang="en" sz="1800" dirty="0"/>
              <a:t>)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courses 2</a:t>
            </a:r>
            <a:r>
              <a:rPr lang="en" sz="1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semester=.5 credit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 to 32 credits can be earned over 4 years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 required credits to graduate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Cumulative Weighted GPA &amp; Ranking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Cumulative Unweighted GPA &amp; Ranking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Honors courses are not weighted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 courses are weighted=10 additional points at the end of each semester</a:t>
            </a:r>
            <a:endParaRPr sz="1800" dirty="0"/>
          </a:p>
          <a:p>
            <a:pPr marL="342900" marR="0" lvl="0" indent="-3149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 On When Ready courses are weighted=10 additional points at the end of each semester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ctrTitle"/>
          </p:nvPr>
        </p:nvSpPr>
        <p:spPr>
          <a:xfrm>
            <a:off x="762000" y="1143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mo"/>
              <a:buNone/>
            </a:pPr>
            <a:r>
              <a:rPr lang="en" sz="3600" b="1" i="1" strike="noStrike" cap="none">
                <a:solidFill>
                  <a:schemeClr val="lt1"/>
                </a:solidFill>
              </a:rPr>
              <a:t>Understanding Your Transcript</a:t>
            </a:r>
            <a:endParaRPr sz="3600" b="1" i="1" strike="noStrike" cap="none">
              <a:solidFill>
                <a:schemeClr val="lt1"/>
              </a:solidFill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4508275" y="742950"/>
            <a:ext cx="42546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academic transcript will show student  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" sz="1400" b="1" u="sng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coursework for all 4 years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transcript will post only </a:t>
            </a:r>
            <a:r>
              <a:rPr lang="en" sz="1400" b="1" u="sng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grades </a:t>
            </a:r>
            <a:r>
              <a:rPr lang="en" b="1" u="sng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u="sng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T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= Semester One, and </a:t>
            </a: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= Semester 2 grades 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•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H=Honors Course: AP=Advanced </a:t>
            </a: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Placement   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Courses T/TR=Transfer </a:t>
            </a: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NGE= No Grade Earned- Appears when the student has not taken the EOC test for the corresponding course. 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 u="sng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Graduation Requirements/Progress 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will be 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monitored by you &amp; your counselor</a:t>
            </a: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keep 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 of what you need to take!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 u="sng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Cumulative Data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All your credits are added, 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semester grades are averaged , and you are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ranked amongst your classmates here.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447800" y="1257300"/>
            <a:ext cx="533400" cy="2114700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3505200" y="1257300"/>
            <a:ext cx="609600" cy="1600200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4114800" y="1257300"/>
            <a:ext cx="228600" cy="1600200"/>
          </a:xfrm>
          <a:prstGeom prst="rect">
            <a:avLst/>
          </a:prstGeom>
          <a:solidFill>
            <a:srgbClr val="66FFFF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152400" y="1314450"/>
            <a:ext cx="1295400" cy="2057400"/>
          </a:xfrm>
          <a:prstGeom prst="rect">
            <a:avLst/>
          </a:prstGeom>
          <a:solidFill>
            <a:srgbClr val="FFC000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2286000" y="1314450"/>
            <a:ext cx="1219200" cy="1543200"/>
          </a:xfrm>
          <a:prstGeom prst="rect">
            <a:avLst/>
          </a:prstGeom>
          <a:solidFill>
            <a:srgbClr val="FFC000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2286000" y="2857500"/>
            <a:ext cx="2057400" cy="514200"/>
          </a:xfrm>
          <a:prstGeom prst="rect">
            <a:avLst/>
          </a:prstGeom>
          <a:solidFill>
            <a:srgbClr val="92D050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152400" y="3371850"/>
            <a:ext cx="2133600" cy="1086000"/>
          </a:xfrm>
          <a:prstGeom prst="rect">
            <a:avLst/>
          </a:prstGeom>
          <a:solidFill>
            <a:srgbClr val="D99593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2286000" y="3371850"/>
            <a:ext cx="2057400" cy="1086000"/>
          </a:xfrm>
          <a:prstGeom prst="rect">
            <a:avLst/>
          </a:prstGeom>
          <a:solidFill>
            <a:srgbClr val="5F497A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152400" y="4457700"/>
            <a:ext cx="1524000" cy="514200"/>
          </a:xfrm>
          <a:prstGeom prst="rect">
            <a:avLst/>
          </a:prstGeom>
          <a:solidFill>
            <a:srgbClr val="938953">
              <a:alpha val="40000"/>
            </a:srgb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r="1729"/>
          <a:stretch/>
        </p:blipFill>
        <p:spPr>
          <a:xfrm>
            <a:off x="105875" y="1011125"/>
            <a:ext cx="4314175" cy="400232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Google Shape;156;p27"/>
          <p:cNvSpPr/>
          <p:nvPr/>
        </p:nvSpPr>
        <p:spPr>
          <a:xfrm>
            <a:off x="304800" y="1058700"/>
            <a:ext cx="1219200" cy="41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Name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of Birth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Guardian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</a:t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ctrTitle"/>
          </p:nvPr>
        </p:nvSpPr>
        <p:spPr>
          <a:xfrm>
            <a:off x="762000" y="-35300"/>
            <a:ext cx="8077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endParaRPr sz="3959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r>
              <a:rPr lang="en" sz="3300" b="1" i="1">
                <a:solidFill>
                  <a:schemeClr val="lt1"/>
                </a:solidFill>
              </a:rPr>
              <a:t>Understanding Your Transcript</a:t>
            </a:r>
            <a:r>
              <a:rPr lang="en" sz="3959" b="1" i="1">
                <a:solidFill>
                  <a:schemeClr val="lt1"/>
                </a:solidFill>
              </a:rPr>
              <a:t/>
            </a:r>
            <a:br>
              <a:rPr lang="en" sz="3959" b="1" i="1">
                <a:solidFill>
                  <a:schemeClr val="lt1"/>
                </a:solidFill>
              </a:rPr>
            </a:br>
            <a:endParaRPr sz="2200" b="0" i="0" u="sng" strike="noStrike" cap="non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152400" y="1143000"/>
            <a:ext cx="8763000" cy="272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to Know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Colleges will first look at overall GPA – students must study hard to raise your grades!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Colleges will next look at the rigor/difficulty of classes – students  challenge themselves!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Colleges will  look for patterns/improvements – so continue to get better!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Students are more than a transcript – get involved in extracurricular activities so that colleges can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see involvement on campus, leadership, teamwork, dependability, etc.</a:t>
            </a:r>
            <a:endParaRPr/>
          </a:p>
          <a:p>
            <a:pPr marL="0" marR="0" lvl="0" indent="101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Failures are NOT replaced when students do recovery work, they still remain on the transcript, so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encourage them to do all the right things to never get one in the first place!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8" descr="http://www.areopagit.com/images/0902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571500"/>
            <a:ext cx="1535430" cy="95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 descr="http://www.areopagit.com/images/0902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571500"/>
            <a:ext cx="1535430" cy="95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 descr="http://www.areopagit.com/images/090210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571500"/>
            <a:ext cx="1535430" cy="95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 descr="http://2.bp.blogspot.com/_2_gsOMkLY10/SWyugqoF7VI/AAAAAAAAAes/OcNycTyFqQs/s320/in+your+he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2248909"/>
            <a:ext cx="914400" cy="10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/>
          <p:nvPr/>
        </p:nvSpPr>
        <p:spPr>
          <a:xfrm>
            <a:off x="7620000" y="685800"/>
            <a:ext cx="9144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5A4EB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1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2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3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4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ctrTitle"/>
          </p:nvPr>
        </p:nvSpPr>
        <p:spPr>
          <a:xfrm>
            <a:off x="762000" y="-35300"/>
            <a:ext cx="8077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endParaRPr sz="3959" b="1" i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</a:pPr>
            <a:r>
              <a:rPr lang="en" sz="3300" b="1" i="1">
                <a:solidFill>
                  <a:schemeClr val="lt1"/>
                </a:solidFill>
              </a:rPr>
              <a:t>Calculate My GPA</a:t>
            </a:r>
            <a:endParaRPr sz="2200" b="0" i="0" u="sng" strike="noStrike" cap="non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3" name="Google Shape;173;p29">
            <a:hlinkClick r:id="rId3"/>
          </p:cNvPr>
          <p:cNvSpPr txBox="1"/>
          <p:nvPr/>
        </p:nvSpPr>
        <p:spPr>
          <a:xfrm>
            <a:off x="152400" y="1143000"/>
            <a:ext cx="8763000" cy="3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25" y="868638"/>
            <a:ext cx="30099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9975" y="3185650"/>
            <a:ext cx="1905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6">
            <a:alphaModFix/>
          </a:blip>
          <a:srcRect b="10031"/>
          <a:stretch/>
        </p:blipFill>
        <p:spPr>
          <a:xfrm>
            <a:off x="6240275" y="868650"/>
            <a:ext cx="2136200" cy="12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1792300" y="4348475"/>
            <a:ext cx="5486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mbria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mbria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mbria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mbria"/>
              <a:buNone/>
            </a:pPr>
            <a:r>
              <a:rPr lang="en" sz="3000" b="1" i="0" u="sng" strike="noStrike" cap="none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www.parchment.com</a:t>
            </a:r>
            <a:endParaRPr sz="3000" b="1" i="0" u="none" strike="noStrike" cap="none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3934" b="3934"/>
          <a:stretch/>
        </p:blipFill>
        <p:spPr>
          <a:xfrm>
            <a:off x="990600" y="459574"/>
            <a:ext cx="7010400" cy="39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343</Words>
  <Application>Microsoft Office PowerPoint</Application>
  <PresentationFormat>On-screen Show (16:9)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Arimo</vt:lpstr>
      <vt:lpstr>Century Gothic</vt:lpstr>
      <vt:lpstr>Calibri</vt:lpstr>
      <vt:lpstr>Times New Roman</vt:lpstr>
      <vt:lpstr>Cambria</vt:lpstr>
      <vt:lpstr>Wingdings 3</vt:lpstr>
      <vt:lpstr>Simple Light</vt:lpstr>
      <vt:lpstr>Slice</vt:lpstr>
      <vt:lpstr> Understanding Your Transcript  </vt:lpstr>
      <vt:lpstr>  Understanding Your Transcript   </vt:lpstr>
      <vt:lpstr>Understanding Your Transcript</vt:lpstr>
      <vt:lpstr> Understanding Your Transcript </vt:lpstr>
      <vt:lpstr> Calculate My GPA</vt:lpstr>
      <vt:lpstr>   www.parchment.com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Understanding Your Transcript  </dc:title>
  <dc:creator>Echols, Ayanna</dc:creator>
  <cp:lastModifiedBy>Echols, Ayanna</cp:lastModifiedBy>
  <cp:revision>2</cp:revision>
  <dcterms:modified xsi:type="dcterms:W3CDTF">2019-08-08T17:48:38Z</dcterms:modified>
</cp:coreProperties>
</file>